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9" r:id="rId3"/>
    <p:sldId id="256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6" d="100"/>
          <a:sy n="96" d="100"/>
        </p:scale>
        <p:origin x="-636" y="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8615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Отчёт о проделанной работе за лето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Клименко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О.в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2018г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33756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01396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Летняя оздоровительная работа была проведена согласно утвержденному плану МКДОУ «Детский сад г.Фатежа «Золотой ключик».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летний период проводились музыкально-спортивные праздники и развлечения, досуги, дни закаливания.  Игровая физкультура проводилась во всех возрастных группах на спортивной площадке. Для родителей и воспитателей в спортивные уголки помещена информация на тему: «Досуг с ребёнком на природе» и «Физические упражнения, подвижные игры 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воздухе-мощное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средство укрепления здоровья вашего ребёнка»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День защиты детей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(для всех возрастных групп)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физо 2018\фото 1 июня 18г\DSC_06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52600"/>
            <a:ext cx="2819400" cy="2006600"/>
          </a:xfrm>
          <a:prstGeom prst="rect">
            <a:avLst/>
          </a:prstGeom>
          <a:noFill/>
        </p:spPr>
      </p:pic>
      <p:pic>
        <p:nvPicPr>
          <p:cNvPr id="1028" name="Picture 4" descr="D:\физо 2018\фото 1 июня 18г\DSC_06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752601"/>
            <a:ext cx="3059113" cy="1981200"/>
          </a:xfrm>
          <a:prstGeom prst="rect">
            <a:avLst/>
          </a:prstGeom>
          <a:noFill/>
        </p:spPr>
      </p:pic>
      <p:pic>
        <p:nvPicPr>
          <p:cNvPr id="1029" name="Picture 5" descr="D:\физо 2018\фото 1 июня 18г\DSC_07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114800"/>
            <a:ext cx="2819400" cy="1676400"/>
          </a:xfrm>
          <a:prstGeom prst="rect">
            <a:avLst/>
          </a:prstGeom>
          <a:noFill/>
        </p:spPr>
      </p:pic>
      <p:pic>
        <p:nvPicPr>
          <p:cNvPr id="1030" name="Picture 6" descr="D:\физо 2018\фото 1 июня 18г\DSC_07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4114800"/>
            <a:ext cx="3048000" cy="1709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Спортивно патриотическая игра «Зарница»</a:t>
            </a:r>
            <a:br>
              <a:rPr lang="ru-RU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старшего и подготовительного возраста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User\Desktop\Новая папка (3)\фото лето\DSC04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0"/>
            <a:ext cx="2971800" cy="1752600"/>
          </a:xfrm>
          <a:prstGeom prst="rect">
            <a:avLst/>
          </a:prstGeom>
          <a:noFill/>
        </p:spPr>
      </p:pic>
      <p:pic>
        <p:nvPicPr>
          <p:cNvPr id="2051" name="Picture 3" descr="C:\Users\User\Desktop\Новая папка (3)\фото лето\DSC04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09800"/>
            <a:ext cx="3270250" cy="1838998"/>
          </a:xfrm>
          <a:prstGeom prst="rect">
            <a:avLst/>
          </a:prstGeom>
          <a:noFill/>
        </p:spPr>
      </p:pic>
      <p:pic>
        <p:nvPicPr>
          <p:cNvPr id="2052" name="Picture 4" descr="C:\Users\User\Desktop\Новая папка (3)\фото лето\DSC040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267200"/>
            <a:ext cx="3117850" cy="1905000"/>
          </a:xfrm>
          <a:prstGeom prst="rect">
            <a:avLst/>
          </a:prstGeom>
          <a:noFill/>
        </p:spPr>
      </p:pic>
      <p:pic>
        <p:nvPicPr>
          <p:cNvPr id="2053" name="Picture 5" descr="C:\Users\User\Desktop\Новая папка (3)\фото лето\DSC040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267200"/>
            <a:ext cx="3201258" cy="194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42048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Спортивный досуг «Теремок» для детей младшего возраста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1" name="Picture 1" descr="C:\Users\User\Desktop\Новая папка (3)\лето К.О.В\фото лето 2018\DSC04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81200"/>
            <a:ext cx="2667000" cy="1676400"/>
          </a:xfrm>
          <a:prstGeom prst="rect">
            <a:avLst/>
          </a:prstGeom>
          <a:noFill/>
        </p:spPr>
      </p:pic>
      <p:pic>
        <p:nvPicPr>
          <p:cNvPr id="15362" name="Picture 2" descr="C:\Users\User\Desktop\Новая папка (3)\лето К.О.В\фото лето 2018\DSC04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981200"/>
            <a:ext cx="3082649" cy="1562100"/>
          </a:xfrm>
          <a:prstGeom prst="rect">
            <a:avLst/>
          </a:prstGeom>
          <a:noFill/>
        </p:spPr>
      </p:pic>
      <p:pic>
        <p:nvPicPr>
          <p:cNvPr id="15363" name="Picture 3" descr="C:\Users\User\Desktop\Новая папка (3)\лето К.О.В\фото лето 2018\DSC041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038600"/>
            <a:ext cx="2667000" cy="1752600"/>
          </a:xfrm>
          <a:prstGeom prst="rect">
            <a:avLst/>
          </a:prstGeom>
          <a:noFill/>
        </p:spPr>
      </p:pic>
      <p:pic>
        <p:nvPicPr>
          <p:cNvPr id="15364" name="Picture 4" descr="C:\Users\User\Desktop\Новая папка (3)\лето К.О.В\фото лето 2018\DSC041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4114800"/>
            <a:ext cx="3041650" cy="1710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Спортивный досуг «Волшебная коробка»</a:t>
            </a:r>
            <a:endParaRPr lang="ru-RU" dirty="0"/>
          </a:p>
        </p:txBody>
      </p:sp>
      <p:pic>
        <p:nvPicPr>
          <p:cNvPr id="18434" name="Picture 2" descr="C:\Users\User\Desktop\Новая папка (3)\лето К.О.В\фото лето 2018\DSC04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81200"/>
            <a:ext cx="3124200" cy="1752600"/>
          </a:xfrm>
          <a:prstGeom prst="rect">
            <a:avLst/>
          </a:prstGeom>
          <a:noFill/>
        </p:spPr>
      </p:pic>
      <p:pic>
        <p:nvPicPr>
          <p:cNvPr id="18435" name="Picture 3" descr="C:\Users\User\Desktop\Новая папка (3)\лето К.О.В\фото лето 2018\DSC04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981200"/>
            <a:ext cx="3184363" cy="1790700"/>
          </a:xfrm>
          <a:prstGeom prst="rect">
            <a:avLst/>
          </a:prstGeom>
          <a:noFill/>
        </p:spPr>
      </p:pic>
      <p:pic>
        <p:nvPicPr>
          <p:cNvPr id="18436" name="Picture 4" descr="C:\Users\User\Desktop\Новая папка (3)\лето К.О.В\фото лето 2018\DSC041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267200"/>
            <a:ext cx="3200400" cy="1828800"/>
          </a:xfrm>
          <a:prstGeom prst="rect">
            <a:avLst/>
          </a:prstGeom>
          <a:noFill/>
        </p:spPr>
      </p:pic>
      <p:pic>
        <p:nvPicPr>
          <p:cNvPr id="18437" name="Picture 5" descr="C:\Users\User\Desktop\Новая папка (3)\лето К.О.В\фото лето 2018\DSC041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267200"/>
            <a:ext cx="3117850" cy="1915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3563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Закаливающие процедуры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свежем воздухе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босохождение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User\Desktop\Новая папка (3)\лето К.О.В\фото лето 2018\DSC04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81200"/>
            <a:ext cx="2819400" cy="1828800"/>
          </a:xfrm>
          <a:prstGeom prst="rect">
            <a:avLst/>
          </a:prstGeom>
          <a:noFill/>
        </p:spPr>
      </p:pic>
      <p:pic>
        <p:nvPicPr>
          <p:cNvPr id="19459" name="Picture 3" descr="C:\Users\User\Desktop\Новая папка (3)\лето К.О.В\фото лето 2018\DSC04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981201"/>
            <a:ext cx="3041650" cy="1828799"/>
          </a:xfrm>
          <a:prstGeom prst="rect">
            <a:avLst/>
          </a:prstGeom>
          <a:noFill/>
        </p:spPr>
      </p:pic>
      <p:pic>
        <p:nvPicPr>
          <p:cNvPr id="1026" name="Picture 2" descr="C:\Users\User\Desktop\Новая папка\IMG_20180904_113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114800"/>
            <a:ext cx="36576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Спортивные игры</a:t>
            </a:r>
            <a:endParaRPr lang="ru-RU" dirty="0"/>
          </a:p>
        </p:txBody>
      </p:sp>
      <p:pic>
        <p:nvPicPr>
          <p:cNvPr id="1026" name="Picture 2" descr="C:\Users\User\Desktop\Новая папка (3)\фото лето\DSC04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0"/>
            <a:ext cx="3048000" cy="1676400"/>
          </a:xfrm>
          <a:prstGeom prst="rect">
            <a:avLst/>
          </a:prstGeom>
          <a:noFill/>
        </p:spPr>
      </p:pic>
      <p:pic>
        <p:nvPicPr>
          <p:cNvPr id="1027" name="Picture 3" descr="C:\Users\User\Desktop\Новая папка (3)\фото лето\DSC041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286000"/>
            <a:ext cx="3041650" cy="1710447"/>
          </a:xfrm>
          <a:prstGeom prst="rect">
            <a:avLst/>
          </a:prstGeom>
          <a:noFill/>
        </p:spPr>
      </p:pic>
      <p:pic>
        <p:nvPicPr>
          <p:cNvPr id="1028" name="Picture 4" descr="C:\Users\User\Desktop\Новая папка (3)\фото лето\DSC041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495800"/>
            <a:ext cx="2660650" cy="1496194"/>
          </a:xfrm>
          <a:prstGeom prst="rect">
            <a:avLst/>
          </a:prstGeom>
          <a:noFill/>
        </p:spPr>
      </p:pic>
      <p:pic>
        <p:nvPicPr>
          <p:cNvPr id="1029" name="Picture 5" descr="C:\Users\User\Desktop\Новая папка (3)\фото лето\DSC042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572000"/>
            <a:ext cx="2736850" cy="1539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 лето\DSC04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38200"/>
            <a:ext cx="3200400" cy="2362200"/>
          </a:xfrm>
          <a:prstGeom prst="rect">
            <a:avLst/>
          </a:prstGeom>
          <a:noFill/>
        </p:spPr>
      </p:pic>
      <p:pic>
        <p:nvPicPr>
          <p:cNvPr id="1027" name="Picture 3" descr="F:\фото лето\DSC04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838200"/>
            <a:ext cx="3048858" cy="2362200"/>
          </a:xfrm>
          <a:prstGeom prst="rect">
            <a:avLst/>
          </a:prstGeom>
          <a:noFill/>
        </p:spPr>
      </p:pic>
      <p:pic>
        <p:nvPicPr>
          <p:cNvPr id="1028" name="Picture 4" descr="F:\фото лето\DSC042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810000"/>
            <a:ext cx="3352800" cy="2133600"/>
          </a:xfrm>
          <a:prstGeom prst="rect">
            <a:avLst/>
          </a:prstGeom>
          <a:noFill/>
        </p:spPr>
      </p:pic>
      <p:pic>
        <p:nvPicPr>
          <p:cNvPr id="1029" name="Picture 5" descr="F:\фото лето\DSC042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810000"/>
            <a:ext cx="3498850" cy="2119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77</TotalTime>
  <Words>32</Words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Отчёт о проделанной работе за лето  инструктор по физической культуре Клименко О.в 2018г </vt:lpstr>
      <vt:lpstr>  Летняя оздоровительная работа была проведена согласно утвержденному плану МКДОУ «Детский сад г.Фатежа «Золотой ключик».  В летний период проводились музыкально-спортивные праздники и развлечения, досуги, дни закаливания.  Игровая физкультура проводилась во всех возрастных группах на спортивной площадке. Для родителей и воспитателей в спортивные уголки помещена информация на тему: «Досуг с ребёнком на природе» и «Физические упражнения, подвижные игры на воздухе-мощное средство укрепления здоровья вашего ребёнка» </vt:lpstr>
      <vt:lpstr>День защиты детей (для всех возрастных групп)</vt:lpstr>
      <vt:lpstr>  Спортивно патриотическая игра «Зарница» Для старшего и подготовительного возраста</vt:lpstr>
      <vt:lpstr>Спортивный досуг «Теремок» для детей младшего возраста</vt:lpstr>
      <vt:lpstr>Спортивный досуг «Волшебная коробка»</vt:lpstr>
      <vt:lpstr>Закаливающие процедуры на свежем воздухе (босохождение)</vt:lpstr>
      <vt:lpstr>Спортивные игры</vt:lpstr>
      <vt:lpstr>Слайд 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 проделанной работе за лето  инструктор по физической культуре Клименко О.в 2018г </dc:title>
  <dc:creator>User</dc:creator>
  <cp:lastModifiedBy>User</cp:lastModifiedBy>
  <cp:revision>9</cp:revision>
  <dcterms:created xsi:type="dcterms:W3CDTF">2018-09-02T07:51:42Z</dcterms:created>
  <dcterms:modified xsi:type="dcterms:W3CDTF">2018-09-05T17:35:55Z</dcterms:modified>
</cp:coreProperties>
</file>